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55" d="100"/>
          <a:sy n="55" d="100"/>
        </p:scale>
        <p:origin x="88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32133" y="7036904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6CBB9D-1F98-41BA-9BA1-E174720D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174" y="2280981"/>
            <a:ext cx="4576892" cy="43401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usuário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pode alternar entre três tipos de gráficos (linha, barras e pizza),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gerados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base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dados de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simulada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869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BF7191-CF80-4CD4-A2E7-A91AF2FF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3" y="1123666"/>
            <a:ext cx="3020746" cy="6404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E563EF-17AE-4316-9FF2-AF228E65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38" y="1123666"/>
            <a:ext cx="2982651" cy="6406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9CD919-8387-499F-B349-2B1C3A55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493" y="1112897"/>
            <a:ext cx="2982651" cy="64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Reconhece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comandos como "conectar aparelho" ou "mudar de página", atuando como um assistente virtual. Por meio de certos comandos, como "Conectar TV", é possível fazer com que o aparelho correspondente seja conectado na seção de Conexões, inclusive com agendamento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horários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807759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184823" cy="68750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28842" y="355922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1" y="3582771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73096" y="3606454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3787" y="386379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3787" y="42064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78079" y="458538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respostas gerais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102120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91143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0" y="993321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84780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106</TotalTime>
  <Words>889</Words>
  <Application>Microsoft Office PowerPoint</Application>
  <PresentationFormat>Personalizar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Lora</vt:lpstr>
      <vt:lpstr>Source Sans 3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21</cp:revision>
  <dcterms:created xsi:type="dcterms:W3CDTF">2025-08-09T15:14:54Z</dcterms:created>
  <dcterms:modified xsi:type="dcterms:W3CDTF">2025-08-14T00:25:19Z</dcterms:modified>
</cp:coreProperties>
</file>